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43" r:id="rId3"/>
    <p:sldId id="344" r:id="rId4"/>
    <p:sldId id="345" r:id="rId5"/>
    <p:sldId id="346" r:id="rId6"/>
    <p:sldId id="347" r:id="rId7"/>
    <p:sldId id="342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2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1525" autoAdjust="0"/>
  </p:normalViewPr>
  <p:slideViewPr>
    <p:cSldViewPr snapToGrid="0">
      <p:cViewPr varScale="1">
        <p:scale>
          <a:sx n="65" d="100"/>
          <a:sy n="65" d="100"/>
        </p:scale>
        <p:origin x="3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A034-4B36-456F-A02A-6C34272CD5B3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CDD8-7843-47D5-A77C-64E994D2921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9450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13.12.2020.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2e69a036-829c-4fd4-a1cf-5998c6a4be4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52450" y="954322"/>
            <a:ext cx="7595420" cy="1323707"/>
          </a:xfrm>
        </p:spPr>
        <p:txBody>
          <a:bodyPr>
            <a:normAutofit/>
          </a:bodyPr>
          <a:lstStyle/>
          <a:p>
            <a:r>
              <a:rPr lang="hr-HR" sz="6600" b="1" dirty="0" err="1" smtClean="0">
                <a:solidFill>
                  <a:srgbClr val="FF0000"/>
                </a:solidFill>
              </a:rPr>
              <a:t>Culture</a:t>
            </a:r>
            <a:r>
              <a:rPr lang="hr-HR" sz="6600" b="1" dirty="0" smtClean="0">
                <a:solidFill>
                  <a:srgbClr val="FF0000"/>
                </a:solidFill>
              </a:rPr>
              <a:t> spot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8322" y="3182921"/>
            <a:ext cx="8283677" cy="1655762"/>
          </a:xfrm>
        </p:spPr>
        <p:txBody>
          <a:bodyPr>
            <a:normAutofit/>
          </a:bodyPr>
          <a:lstStyle/>
          <a:p>
            <a:r>
              <a:rPr lang="hr-HR" sz="6600" dirty="0" err="1" smtClean="0"/>
              <a:t>Christmas</a:t>
            </a:r>
            <a:r>
              <a:rPr lang="hr-HR" sz="6600" dirty="0" smtClean="0"/>
              <a:t> </a:t>
            </a:r>
            <a:r>
              <a:rPr lang="hr-HR" sz="6600" dirty="0" err="1" smtClean="0"/>
              <a:t>traditions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44" y="238125"/>
            <a:ext cx="1704975" cy="1809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9142" y="4582174"/>
            <a:ext cx="2067213" cy="17052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8084" y="302359"/>
            <a:ext cx="785105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dirty="0" err="1" smtClean="0"/>
              <a:t>Which</a:t>
            </a:r>
            <a:r>
              <a:rPr lang="hr-HR" sz="2800" dirty="0" smtClean="0"/>
              <a:t> </a:t>
            </a:r>
            <a:r>
              <a:rPr lang="hr-HR" sz="2800" dirty="0" err="1" smtClean="0"/>
              <a:t>holiday</a:t>
            </a:r>
            <a:r>
              <a:rPr lang="hr-HR" sz="2800" dirty="0" smtClean="0"/>
              <a:t> </a:t>
            </a:r>
            <a:r>
              <a:rPr lang="hr-HR" sz="2800" dirty="0" err="1" smtClean="0"/>
              <a:t>is</a:t>
            </a:r>
            <a:r>
              <a:rPr lang="hr-HR" sz="2800" dirty="0" smtClean="0"/>
              <a:t> </a:t>
            </a:r>
            <a:r>
              <a:rPr lang="hr-HR" sz="2800" dirty="0" err="1" smtClean="0"/>
              <a:t>coming</a:t>
            </a:r>
            <a:r>
              <a:rPr lang="hr-HR" sz="2800" dirty="0" smtClean="0"/>
              <a:t> </a:t>
            </a:r>
            <a:r>
              <a:rPr lang="hr-HR" sz="2800" dirty="0" err="1" smtClean="0"/>
              <a:t>up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Koji nam blagdan dolazi?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know</a:t>
            </a:r>
            <a:r>
              <a:rPr lang="hr-HR" sz="2800" dirty="0" smtClean="0"/>
              <a:t> </a:t>
            </a:r>
            <a:r>
              <a:rPr lang="hr-HR" sz="2800" dirty="0" err="1" smtClean="0"/>
              <a:t>about</a:t>
            </a:r>
            <a:r>
              <a:rPr lang="hr-HR" sz="2800" dirty="0" smtClean="0"/>
              <a:t>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Što znaš o Božiću?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smtClean="0"/>
              <a:t>How do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celebrate</a:t>
            </a:r>
            <a:r>
              <a:rPr lang="hr-HR" sz="2800" dirty="0" smtClean="0"/>
              <a:t>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Kako ljudi slave Božić?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do?</a:t>
            </a:r>
          </a:p>
          <a:p>
            <a:pPr algn="ctr"/>
            <a:r>
              <a:rPr lang="hr-HR" sz="2800" i="1" dirty="0" smtClean="0"/>
              <a:t>Što oni rade?</a:t>
            </a:r>
          </a:p>
          <a:p>
            <a:pPr algn="ctr"/>
            <a:endParaRPr lang="hr-HR" sz="2800" i="1" dirty="0" smtClean="0"/>
          </a:p>
          <a:p>
            <a:pPr algn="ctr"/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you</a:t>
            </a:r>
            <a:r>
              <a:rPr lang="hr-HR" sz="2800" dirty="0" smtClean="0"/>
              <a:t> do on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 </a:t>
            </a:r>
            <a:r>
              <a:rPr lang="hr-HR" sz="2800" dirty="0" err="1" smtClean="0"/>
              <a:t>day</a:t>
            </a:r>
            <a:r>
              <a:rPr lang="hr-HR" sz="2800" dirty="0" smtClean="0"/>
              <a:t>?</a:t>
            </a:r>
          </a:p>
          <a:p>
            <a:pPr algn="ctr"/>
            <a:r>
              <a:rPr lang="hr-HR" sz="2800" i="1" dirty="0" smtClean="0"/>
              <a:t>Što ti radiš na Božić?</a:t>
            </a:r>
          </a:p>
        </p:txBody>
      </p:sp>
    </p:spTree>
    <p:extLst>
      <p:ext uri="{BB962C8B-B14F-4D97-AF65-F5344CB8AC3E}">
        <p14:creationId xmlns:p14="http://schemas.microsoft.com/office/powerpoint/2010/main" val="294600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923"/>
            <a:ext cx="5107410" cy="6749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3884" y="530942"/>
            <a:ext cx="625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Open </a:t>
            </a:r>
            <a:r>
              <a:rPr lang="hr-HR" sz="2800" dirty="0" err="1" smtClean="0"/>
              <a:t>your</a:t>
            </a:r>
            <a:r>
              <a:rPr lang="hr-HR" sz="2800" dirty="0" smtClean="0"/>
              <a:t> </a:t>
            </a:r>
            <a:r>
              <a:rPr lang="hr-HR" sz="2800" dirty="0" err="1" smtClean="0"/>
              <a:t>book</a:t>
            </a:r>
            <a:r>
              <a:rPr lang="hr-HR" sz="2800" dirty="0" smtClean="0"/>
              <a:t> at </a:t>
            </a:r>
            <a:r>
              <a:rPr lang="hr-HR" sz="2800" dirty="0" err="1" smtClean="0"/>
              <a:t>page</a:t>
            </a:r>
            <a:r>
              <a:rPr lang="hr-HR" sz="2800" dirty="0" smtClean="0"/>
              <a:t> 140.</a:t>
            </a:r>
            <a:endParaRPr lang="hr-HR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087" y="954107"/>
            <a:ext cx="8382000" cy="58578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26080" y="0"/>
            <a:ext cx="6339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describe</a:t>
            </a:r>
            <a:r>
              <a:rPr lang="hr-HR" sz="2800" dirty="0" smtClean="0"/>
              <a:t> </a:t>
            </a:r>
            <a:r>
              <a:rPr lang="hr-HR" sz="2800" dirty="0" err="1" smtClean="0"/>
              <a:t>them</a:t>
            </a:r>
            <a:r>
              <a:rPr lang="hr-HR" sz="2800" dirty="0" smtClean="0"/>
              <a:t>. </a:t>
            </a:r>
            <a:endParaRPr lang="hr-HR" sz="2800" i="1" dirty="0"/>
          </a:p>
          <a:p>
            <a:r>
              <a:rPr lang="hr-HR" sz="2800" i="1" dirty="0" smtClean="0"/>
              <a:t>Pogledaj slike i opiši ih.</a:t>
            </a:r>
            <a:endParaRPr lang="hr-HR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362632" y="4336026"/>
            <a:ext cx="132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smtClean="0"/>
              <a:t>božikovina</a:t>
            </a:r>
            <a:endParaRPr lang="hr-HR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69611" y="5378245"/>
            <a:ext cx="1327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i="1" dirty="0" smtClean="0"/>
              <a:t>imela</a:t>
            </a:r>
            <a:endParaRPr lang="hr-HR" i="1" dirty="0"/>
          </a:p>
        </p:txBody>
      </p:sp>
    </p:spTree>
    <p:extLst>
      <p:ext uri="{BB962C8B-B14F-4D97-AF65-F5344CB8AC3E}">
        <p14:creationId xmlns:p14="http://schemas.microsoft.com/office/powerpoint/2010/main" val="11264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5397"/>
            <a:ext cx="8382000" cy="5857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13058" y="324465"/>
            <a:ext cx="3170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Read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text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answer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questions</a:t>
            </a:r>
            <a:r>
              <a:rPr lang="hr-HR" sz="2800" dirty="0" smtClean="0"/>
              <a:t>.</a:t>
            </a:r>
            <a:endParaRPr lang="hr-HR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46" y="585397"/>
            <a:ext cx="5646789" cy="55616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1680" y="1016962"/>
            <a:ext cx="353469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Who </a:t>
            </a:r>
            <a:r>
              <a:rPr lang="hr-HR" sz="2800" dirty="0" err="1" smtClean="0"/>
              <a:t>decorated</a:t>
            </a:r>
            <a:r>
              <a:rPr lang="hr-HR" sz="2800" dirty="0" smtClean="0"/>
              <a:t>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 </a:t>
            </a:r>
            <a:r>
              <a:rPr lang="hr-HR" sz="2800" dirty="0" err="1" smtClean="0"/>
              <a:t>tree</a:t>
            </a:r>
            <a:r>
              <a:rPr lang="hr-HR" sz="2800" dirty="0" smtClean="0"/>
              <a:t> </a:t>
            </a:r>
            <a:r>
              <a:rPr lang="hr-HR" sz="2800" dirty="0" err="1" smtClean="0"/>
              <a:t>first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Tko je prvi započeo s ukrašavanjem božićnog drvca?</a:t>
            </a:r>
          </a:p>
          <a:p>
            <a:endParaRPr lang="hr-HR" sz="2800" i="1" dirty="0"/>
          </a:p>
          <a:p>
            <a:r>
              <a:rPr lang="hr-HR" sz="2800" dirty="0" err="1" smtClean="0"/>
              <a:t>What</a:t>
            </a:r>
            <a:r>
              <a:rPr lang="hr-HR" sz="2800" dirty="0" smtClean="0"/>
              <a:t> </a:t>
            </a:r>
            <a:r>
              <a:rPr lang="hr-HR" sz="2800" dirty="0" err="1" smtClean="0"/>
              <a:t>was</a:t>
            </a:r>
            <a:r>
              <a:rPr lang="hr-HR" sz="2800" dirty="0" smtClean="0"/>
              <a:t> on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first</a:t>
            </a:r>
            <a:r>
              <a:rPr lang="hr-HR" sz="2800" dirty="0" smtClean="0"/>
              <a:t>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 </a:t>
            </a:r>
            <a:r>
              <a:rPr lang="hr-HR" sz="2800" dirty="0" err="1" smtClean="0"/>
              <a:t>tree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Što se nalazilo na prvom božićnom drvcu?</a:t>
            </a:r>
          </a:p>
          <a:p>
            <a:endParaRPr lang="hr-HR" sz="2800" i="1" dirty="0"/>
          </a:p>
          <a:p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141693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50" y="374548"/>
            <a:ext cx="7486263" cy="3430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3311" y="4604624"/>
            <a:ext cx="8008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What</a:t>
            </a:r>
            <a:r>
              <a:rPr lang="hr-HR" sz="2800" dirty="0" smtClean="0"/>
              <a:t> </a:t>
            </a:r>
            <a:r>
              <a:rPr lang="hr-HR" sz="2800" dirty="0" err="1" smtClean="0"/>
              <a:t>two</a:t>
            </a:r>
            <a:r>
              <a:rPr lang="hr-HR" sz="2800" dirty="0" smtClean="0"/>
              <a:t> </a:t>
            </a:r>
            <a:r>
              <a:rPr lang="hr-HR" sz="2800" dirty="0" err="1" smtClean="0"/>
              <a:t>kinds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trees</a:t>
            </a:r>
            <a:r>
              <a:rPr lang="hr-HR" sz="2800" dirty="0" smtClean="0"/>
              <a:t> do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use </a:t>
            </a:r>
            <a:r>
              <a:rPr lang="hr-HR" sz="2800" dirty="0" err="1" smtClean="0"/>
              <a:t>each</a:t>
            </a:r>
            <a:r>
              <a:rPr lang="hr-HR" sz="2800" dirty="0" smtClean="0"/>
              <a:t> </a:t>
            </a:r>
            <a:r>
              <a:rPr lang="hr-HR" sz="2800" dirty="0" err="1" smtClean="0"/>
              <a:t>year</a:t>
            </a:r>
            <a:r>
              <a:rPr lang="hr-HR" sz="2800" dirty="0" smtClean="0"/>
              <a:t>? </a:t>
            </a:r>
            <a:r>
              <a:rPr lang="hr-HR" sz="2800" dirty="0" err="1" smtClean="0"/>
              <a:t>Why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Koje dvije vrste božićnog drvca ljudi koriste svake godine? Zašto?</a:t>
            </a:r>
            <a:endParaRPr lang="hr-HR" sz="28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72" y="0"/>
            <a:ext cx="5652426" cy="66515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97561" y="707923"/>
            <a:ext cx="51029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Where</a:t>
            </a:r>
            <a:r>
              <a:rPr lang="hr-HR" sz="2800" dirty="0" smtClean="0"/>
              <a:t> do </a:t>
            </a:r>
            <a:r>
              <a:rPr lang="hr-HR" sz="2800" dirty="0" err="1" smtClean="0"/>
              <a:t>Christmas</a:t>
            </a:r>
            <a:r>
              <a:rPr lang="hr-HR" sz="2800" dirty="0" smtClean="0"/>
              <a:t> </a:t>
            </a:r>
            <a:r>
              <a:rPr lang="hr-HR" sz="2800" dirty="0" err="1" smtClean="0"/>
              <a:t>trees</a:t>
            </a:r>
            <a:r>
              <a:rPr lang="hr-HR" sz="2800" dirty="0" smtClean="0"/>
              <a:t> </a:t>
            </a:r>
            <a:r>
              <a:rPr lang="hr-HR" sz="2800" dirty="0" err="1" smtClean="0"/>
              <a:t>that</a:t>
            </a:r>
            <a:r>
              <a:rPr lang="hr-HR" sz="2800" dirty="0" smtClean="0"/>
              <a:t>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buy</a:t>
            </a:r>
            <a:r>
              <a:rPr lang="hr-HR" sz="2800" dirty="0" smtClean="0"/>
              <a:t> </a:t>
            </a:r>
            <a:r>
              <a:rPr lang="hr-HR" sz="2800" dirty="0" err="1" smtClean="0"/>
              <a:t>grow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Gdje rastu božićna drvca koje ljudi kupuju?</a:t>
            </a:r>
          </a:p>
          <a:p>
            <a:endParaRPr lang="hr-HR" sz="2800" i="1" dirty="0"/>
          </a:p>
          <a:p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people</a:t>
            </a:r>
            <a:r>
              <a:rPr lang="hr-HR" sz="2800" dirty="0" smtClean="0"/>
              <a:t> </a:t>
            </a:r>
            <a:r>
              <a:rPr lang="hr-HR" sz="2800" dirty="0" err="1" smtClean="0"/>
              <a:t>who</a:t>
            </a:r>
            <a:r>
              <a:rPr lang="hr-HR" sz="2800" dirty="0" smtClean="0"/>
              <a:t> </a:t>
            </a:r>
            <a:r>
              <a:rPr lang="hr-HR" sz="2800" dirty="0" err="1" smtClean="0"/>
              <a:t>don’t</a:t>
            </a:r>
            <a:r>
              <a:rPr lang="hr-HR" sz="2800" dirty="0" smtClean="0"/>
              <a:t> </a:t>
            </a:r>
            <a:r>
              <a:rPr lang="hr-HR" sz="2800" dirty="0" err="1" smtClean="0"/>
              <a:t>buy</a:t>
            </a:r>
            <a:r>
              <a:rPr lang="hr-HR" sz="2800" dirty="0" smtClean="0"/>
              <a:t> </a:t>
            </a:r>
            <a:r>
              <a:rPr lang="hr-HR" sz="2800" dirty="0" err="1" smtClean="0"/>
              <a:t>trees</a:t>
            </a:r>
            <a:r>
              <a:rPr lang="hr-HR" sz="2800" dirty="0" smtClean="0"/>
              <a:t> do? </a:t>
            </a:r>
            <a:r>
              <a:rPr lang="hr-HR" sz="2800" dirty="0" err="1" smtClean="0"/>
              <a:t>What</a:t>
            </a:r>
            <a:r>
              <a:rPr lang="hr-HR" sz="2800" dirty="0" smtClean="0"/>
              <a:t> do </a:t>
            </a:r>
            <a:r>
              <a:rPr lang="hr-HR" sz="2800" dirty="0" err="1" smtClean="0"/>
              <a:t>they</a:t>
            </a:r>
            <a:r>
              <a:rPr lang="hr-HR" sz="2800" dirty="0" smtClean="0"/>
              <a:t> use?</a:t>
            </a:r>
          </a:p>
          <a:p>
            <a:r>
              <a:rPr lang="hr-HR" sz="2800" i="1" dirty="0" smtClean="0"/>
              <a:t>Što rade ljudi koji ne kupuju drvce? Što koriste?</a:t>
            </a:r>
          </a:p>
        </p:txBody>
      </p:sp>
    </p:spTree>
    <p:extLst>
      <p:ext uri="{BB962C8B-B14F-4D97-AF65-F5344CB8AC3E}">
        <p14:creationId xmlns:p14="http://schemas.microsoft.com/office/powerpoint/2010/main" val="112465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97" y="1244499"/>
            <a:ext cx="11344526" cy="5480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948" y="294968"/>
            <a:ext cx="5987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Look</a:t>
            </a:r>
            <a:r>
              <a:rPr lang="hr-HR" sz="2800" dirty="0" smtClean="0"/>
              <a:t> at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pictures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describe</a:t>
            </a:r>
            <a:r>
              <a:rPr lang="hr-HR" sz="2800" dirty="0" smtClean="0"/>
              <a:t> </a:t>
            </a:r>
            <a:r>
              <a:rPr lang="hr-HR" sz="2800" dirty="0" err="1" smtClean="0"/>
              <a:t>them</a:t>
            </a:r>
            <a:r>
              <a:rPr lang="hr-HR" sz="2800" dirty="0" smtClean="0"/>
              <a:t>.</a:t>
            </a:r>
          </a:p>
          <a:p>
            <a:r>
              <a:rPr lang="hr-HR" sz="2800" i="1" dirty="0" smtClean="0"/>
              <a:t>Pogledaj slike i opiši ih.</a:t>
            </a:r>
            <a:r>
              <a:rPr lang="hr-HR" sz="2800" dirty="0" smtClean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59794" y="160311"/>
            <a:ext cx="56661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800" dirty="0" err="1"/>
              <a:t>Which</a:t>
            </a:r>
            <a:r>
              <a:rPr lang="hr-HR" sz="2800" dirty="0"/>
              <a:t> </a:t>
            </a:r>
            <a:r>
              <a:rPr lang="hr-HR" sz="2800" dirty="0" err="1" smtClean="0"/>
              <a:t>picture</a:t>
            </a:r>
            <a:r>
              <a:rPr lang="hr-HR" sz="2800" dirty="0" smtClean="0"/>
              <a:t> do </a:t>
            </a:r>
            <a:r>
              <a:rPr lang="hr-HR" sz="2800" dirty="0" err="1"/>
              <a:t>you</a:t>
            </a:r>
            <a:r>
              <a:rPr lang="hr-HR" sz="2800" dirty="0"/>
              <a:t> </a:t>
            </a:r>
            <a:r>
              <a:rPr lang="hr-HR" sz="2800" dirty="0" err="1"/>
              <a:t>like</a:t>
            </a:r>
            <a:r>
              <a:rPr lang="hr-HR" sz="2800" dirty="0"/>
              <a:t> </a:t>
            </a:r>
            <a:r>
              <a:rPr lang="hr-HR" sz="2800" dirty="0" err="1"/>
              <a:t>best</a:t>
            </a:r>
            <a:r>
              <a:rPr lang="hr-HR" sz="2800" dirty="0"/>
              <a:t>? </a:t>
            </a:r>
            <a:r>
              <a:rPr lang="hr-HR" sz="2800" dirty="0" err="1"/>
              <a:t>Why</a:t>
            </a:r>
            <a:r>
              <a:rPr lang="hr-HR" sz="2800" dirty="0" smtClean="0"/>
              <a:t>?</a:t>
            </a:r>
          </a:p>
          <a:p>
            <a:r>
              <a:rPr lang="hr-HR" sz="2800" i="1" dirty="0" smtClean="0"/>
              <a:t>Koja ti se slika najviše sviđa? Zašto?</a:t>
            </a:r>
            <a:endParaRPr lang="hr-HR" sz="28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497" y="294968"/>
            <a:ext cx="8629698" cy="26293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53497" y="3054410"/>
            <a:ext cx="9527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Budi kreativan/kreativna  i saznaj što još možeš upotrijebiti kako bi izradio/la svoje originalno božićno </a:t>
            </a:r>
            <a:r>
              <a:rPr lang="hr-HR" sz="2800" i="1" dirty="0" smtClean="0"/>
              <a:t>drvce.</a:t>
            </a:r>
            <a:endParaRPr lang="hr-HR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553497" y="4458950"/>
            <a:ext cx="93357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i="1" dirty="0" smtClean="0"/>
              <a:t>Izradi svoje božićno drvce od materijala koji su ti dostupni. </a:t>
            </a:r>
            <a:endParaRPr lang="hr-HR" sz="2800" i="1" dirty="0"/>
          </a:p>
          <a:p>
            <a:r>
              <a:rPr lang="hr-HR" sz="2800" i="1" dirty="0" smtClean="0"/>
              <a:t>Budući da se ispod svakog božićnog drvca dijele i pokloni, izradi kartice na koje ćeš napisati lijepe i ohrabrujuće poruke za novu godinu.</a:t>
            </a:r>
            <a:endParaRPr lang="hr-HR" sz="2800" i="1" dirty="0"/>
          </a:p>
        </p:txBody>
      </p:sp>
    </p:spTree>
    <p:extLst>
      <p:ext uri="{BB962C8B-B14F-4D97-AF65-F5344CB8AC3E}">
        <p14:creationId xmlns:p14="http://schemas.microsoft.com/office/powerpoint/2010/main" val="202763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83377" y="2088821"/>
            <a:ext cx="97489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/>
              <a:t>Klikni na sljedeću poveznicu i 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pPr algn="ctr"/>
            <a:endParaRPr lang="hr-HR" sz="2400" dirty="0" smtClean="0"/>
          </a:p>
          <a:p>
            <a:pPr algn="ctr"/>
            <a:r>
              <a:rPr lang="hr-HR" sz="2400" dirty="0" err="1">
                <a:hlinkClick r:id="rId4"/>
              </a:rPr>
              <a:t>https</a:t>
            </a:r>
            <a:r>
              <a:rPr lang="hr-HR" sz="2400" dirty="0">
                <a:hlinkClick r:id="rId4"/>
              </a:rPr>
              <a:t>://</a:t>
            </a:r>
            <a:r>
              <a:rPr lang="hr-HR" sz="2400" dirty="0" err="1">
                <a:hlinkClick r:id="rId4"/>
              </a:rPr>
              <a:t>www.e-sfera.hr</a:t>
            </a:r>
            <a:r>
              <a:rPr lang="hr-HR" sz="2400" dirty="0">
                <a:hlinkClick r:id="rId4"/>
              </a:rPr>
              <a:t>/dodatni-digitalni-</a:t>
            </a:r>
            <a:r>
              <a:rPr lang="hr-HR" sz="2400" dirty="0" err="1">
                <a:hlinkClick r:id="rId4"/>
              </a:rPr>
              <a:t>sadrzaji</a:t>
            </a:r>
            <a:r>
              <a:rPr lang="hr-HR" sz="2400" dirty="0">
                <a:hlinkClick r:id="rId4"/>
              </a:rPr>
              <a:t>/</a:t>
            </a:r>
            <a:r>
              <a:rPr lang="hr-HR" sz="2400" dirty="0" err="1">
                <a:hlinkClick r:id="rId4"/>
              </a:rPr>
              <a:t>2e69a036-829c-4fd4-a1cf-5998c6a4be45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</a:p>
          <a:p>
            <a:pPr algn="ctr"/>
            <a:endParaRPr lang="hr-HR" sz="2400" dirty="0" smtClean="0"/>
          </a:p>
          <a:p>
            <a:pPr algn="ctr" fontAlgn="t"/>
            <a:r>
              <a:rPr lang="en-US" sz="2400" b="1" dirty="0"/>
              <a:t>New Year's traditions around the world</a:t>
            </a:r>
          </a:p>
          <a:p>
            <a:pPr algn="ctr"/>
            <a:r>
              <a:rPr lang="hr-HR" sz="2400" dirty="0"/>
              <a:t/>
            </a:r>
            <a:br>
              <a:rPr lang="hr-HR" sz="2400" dirty="0"/>
            </a:br>
            <a:r>
              <a:rPr lang="hr-HR" sz="2400" dirty="0" smtClean="0"/>
              <a:t>Pročitaj tekstove i odgovori na pitanja ispod tekstova.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15671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4793</TotalTime>
  <Words>294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Culture spot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Marina Komadina</cp:lastModifiedBy>
  <cp:revision>291</cp:revision>
  <dcterms:created xsi:type="dcterms:W3CDTF">2020-09-19T11:02:00Z</dcterms:created>
  <dcterms:modified xsi:type="dcterms:W3CDTF">2020-12-13T13:10:25Z</dcterms:modified>
</cp:coreProperties>
</file>